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EFF67-3E8D-4244-A2F0-244892617C9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DCCA-38C0-4836-BA71-D3535811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DCCA-38C0-4836-BA71-D353581156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Visio_Drawing1.vsd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Hajj Agency Management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3999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58674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Agency Info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9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165"/>
            <a:ext cx="9143999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Agency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494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1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Role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70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93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User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91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3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85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1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0" y="59436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Hajj Package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26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5200" y="59537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82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9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602998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Group Leader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2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182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000" y="61722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Leader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712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A project of JSF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039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602998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Pilgrim Blank Page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036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6019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Pilgrim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790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Pilgrim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69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091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0" y="602998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Redirect to Login Page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52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95" y="2967335"/>
            <a:ext cx="634981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angle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</a:t>
            </a:r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96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Submitted by :</a:t>
            </a:r>
            <a:br>
              <a:rPr lang="en-US" dirty="0" smtClean="0"/>
            </a:br>
            <a:r>
              <a:rPr lang="en-US" dirty="0" smtClean="0"/>
              <a:t>Md. </a:t>
            </a:r>
            <a:r>
              <a:rPr lang="en-US" dirty="0" err="1" smtClean="0"/>
              <a:t>Sofiqul</a:t>
            </a:r>
            <a:r>
              <a:rPr lang="en-US" dirty="0" smtClean="0"/>
              <a:t> Islam</a:t>
            </a:r>
            <a:br>
              <a:rPr lang="en-US" dirty="0" smtClean="0"/>
            </a:br>
            <a:r>
              <a:rPr lang="en-US" dirty="0" smtClean="0"/>
              <a:t>J2EE/CCSL-M/37/01</a:t>
            </a:r>
            <a:br>
              <a:rPr lang="en-US" dirty="0" smtClean="0"/>
            </a:br>
            <a:r>
              <a:rPr lang="en-US" dirty="0" smtClean="0"/>
              <a:t>ID : 1244633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ts val="2800"/>
              </a:lnSpc>
            </a:pP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Instructed by :</a:t>
            </a:r>
          </a:p>
          <a:p>
            <a:pPr>
              <a:lnSpc>
                <a:spcPts val="2800"/>
              </a:lnSpc>
            </a:pP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Md. </a:t>
            </a:r>
            <a:r>
              <a:rPr lang="en-U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Rajaul</a:t>
            </a: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Islam</a:t>
            </a:r>
          </a:p>
          <a:p>
            <a:pPr>
              <a:lnSpc>
                <a:spcPts val="2800"/>
              </a:lnSpc>
            </a:pP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Instructor , J2EE</a:t>
            </a:r>
            <a:endParaRPr 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838200"/>
            <a:ext cx="7772400" cy="53340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3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Software Requirements Specification (SRS)</a:t>
            </a:r>
          </a:p>
          <a:p>
            <a:pPr algn="just"/>
            <a:r>
              <a:rPr lang="en-US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Project Title: Hajj Agency Management System(HAMS)</a:t>
            </a:r>
          </a:p>
          <a:p>
            <a:pPr algn="just"/>
            <a:r>
              <a:rPr lang="en-US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need to build a software for Hajj Agency Management System(HAMS) . The application will have following features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 There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different type users like Admin, Staff and Group Leader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etc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There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package type hajj scream like current A+, A, B+, B etc.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There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Group Leader and one Group Leader may have collected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one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more Pilgrim and one Pilgrim may attach to one Group Leader.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 Group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Leader Collect Pilgrim anywhere. And he also collect proper 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document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 pilgrim like as NID, Passport, Photo &amp; Contact No. 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 And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Leader also collect booking money for hajj process from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pilgrim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effectLst/>
              </a:rPr>
              <a:t>Brain Storming Diagram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:\3-1-19\27-Dec\intilij\hams\BrainStroming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990600"/>
            <a:ext cx="5237018" cy="53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b="1" dirty="0" smtClean="0"/>
              <a:t>Use Case Diagram</a:t>
            </a:r>
            <a:endParaRPr lang="en-US" sz="40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168432"/>
              </p:ext>
            </p:extLst>
          </p:nvPr>
        </p:nvGraphicFramePr>
        <p:xfrm>
          <a:off x="2258291" y="967874"/>
          <a:ext cx="4523509" cy="5509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4" imgW="8486761" imgH="10334469" progId="Visio.Drawing.15">
                  <p:embed/>
                </p:oleObj>
              </mc:Choice>
              <mc:Fallback>
                <p:oleObj name="Visio" r:id="rId4" imgW="8486761" imgH="10334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8291" y="967874"/>
                        <a:ext cx="4523509" cy="5509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1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Entity Class Diagram</a:t>
            </a:r>
            <a:endParaRPr lang="en-US" dirty="0"/>
          </a:p>
        </p:txBody>
      </p:sp>
      <p:pic>
        <p:nvPicPr>
          <p:cNvPr id="3075" name="Picture 3" descr="C:\Users\Md. Sofiqul Islam\Desktop\class_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939552"/>
            <a:ext cx="6172200" cy="56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4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Screenshot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965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60960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5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21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559</TotalTime>
  <Words>222</Words>
  <Application>Microsoft Office PowerPoint</Application>
  <PresentationFormat>On-screen Show (4:3)</PresentationFormat>
  <Paragraphs>43</Paragraphs>
  <Slides>25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Executive</vt:lpstr>
      <vt:lpstr>Visio</vt:lpstr>
      <vt:lpstr>Hajj Agency Management System</vt:lpstr>
      <vt:lpstr>A project of JSF</vt:lpstr>
      <vt:lpstr>Submitted by : Md. Sofiqul Islam J2EE/CCSL-M/37/01 ID : 1244633</vt:lpstr>
      <vt:lpstr>PowerPoint Presentation</vt:lpstr>
      <vt:lpstr>Brain Storming Diagram</vt:lpstr>
      <vt:lpstr>Use Case Diagram</vt:lpstr>
      <vt:lpstr>Entity Class Diagram</vt:lpstr>
      <vt:lpstr>Application Screenshot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Sofiqul Islam</dc:creator>
  <cp:lastModifiedBy>Md. Sofiqul Islam</cp:lastModifiedBy>
  <cp:revision>8</cp:revision>
  <dcterms:created xsi:type="dcterms:W3CDTF">2019-01-04T10:27:44Z</dcterms:created>
  <dcterms:modified xsi:type="dcterms:W3CDTF">2019-01-05T01:08:20Z</dcterms:modified>
</cp:coreProperties>
</file>